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D320D-EC76-47C1-8163-035CC4F7B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533" y="203198"/>
            <a:ext cx="4608870" cy="833503"/>
          </a:xfrm>
        </p:spPr>
        <p:txBody>
          <a:bodyPr/>
          <a:lstStyle/>
          <a:p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Аліна Зубчик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10AD998-D562-4E1A-9737-EA0198E2D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199" y="1036701"/>
            <a:ext cx="3962400" cy="833503"/>
          </a:xfrm>
        </p:spPr>
        <p:txBody>
          <a:bodyPr>
            <a:normAutofit fontScale="25000" lnSpcReduction="20000"/>
          </a:bodyPr>
          <a:lstStyle/>
          <a:p>
            <a:r>
              <a:rPr lang="uk-UA" sz="9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(за професійним спрямуванням</a:t>
            </a:r>
            <a:r>
              <a:rPr lang="uk-UA" sz="7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«Виступ-презентація як різновид публічного мовлення» (практичне заняття)</a:t>
            </a:r>
            <a:endParaRPr lang="uk-UA" sz="7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5959A3-C836-43ED-BCF6-71BF4558C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90" b="9941"/>
          <a:stretch/>
        </p:blipFill>
        <p:spPr>
          <a:xfrm>
            <a:off x="1342524" y="1483236"/>
            <a:ext cx="2092153" cy="18792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CD5A22-9683-43CE-8000-E10060722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240" b="13216"/>
          <a:stretch/>
        </p:blipFill>
        <p:spPr>
          <a:xfrm>
            <a:off x="3697821" y="2551395"/>
            <a:ext cx="2261937" cy="17354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A68450-3F83-48BF-BFB9-479B7256ED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26" t="43976" b="7837"/>
          <a:stretch/>
        </p:blipFill>
        <p:spPr>
          <a:xfrm>
            <a:off x="5410199" y="4377646"/>
            <a:ext cx="3015917" cy="218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D320D-EC76-47C1-8163-035CC4F7B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532" y="203198"/>
            <a:ext cx="5409309" cy="833503"/>
          </a:xfrm>
        </p:spPr>
        <p:txBody>
          <a:bodyPr/>
          <a:lstStyle/>
          <a:p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Тарасюк Анна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10AD998-D562-4E1A-9737-EA0198E2D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9747" y="1094834"/>
            <a:ext cx="3160295" cy="673567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Психологія</a:t>
            </a:r>
          </a:p>
          <a:p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«Стреси в житті людини»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B3FE7E-F7CE-426B-87AA-0CEC13262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32" y="1319463"/>
            <a:ext cx="1582153" cy="21095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2FC110-FCC9-4EC0-9490-F827CEDB94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16" b="12047"/>
          <a:stretch/>
        </p:blipFill>
        <p:spPr>
          <a:xfrm>
            <a:off x="2839453" y="2374231"/>
            <a:ext cx="3256547" cy="17789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2AB28F-5AFC-4566-9F9D-6D880EE97E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13"/>
          <a:stretch/>
        </p:blipFill>
        <p:spPr>
          <a:xfrm>
            <a:off x="6345768" y="3497497"/>
            <a:ext cx="3529263" cy="18048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0848F8C-7F46-47FF-8CD0-D171B8FC1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74" y="4576010"/>
            <a:ext cx="2566737" cy="19250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6635754-5253-49DC-83BD-DEC15C30DA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9158" y="4602663"/>
            <a:ext cx="2495662" cy="187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13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D320D-EC76-47C1-8163-035CC4F7B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532" y="203198"/>
            <a:ext cx="5409309" cy="833503"/>
          </a:xfrm>
        </p:spPr>
        <p:txBody>
          <a:bodyPr/>
          <a:lstStyle/>
          <a:p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Тесунов Вадим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10AD998-D562-4E1A-9737-EA0198E2D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9747" y="1094834"/>
            <a:ext cx="3160295" cy="673567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та проведення спрртивно-масових заходів   </a:t>
            </a:r>
            <a:endParaRPr lang="uk-UA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9214E9-FE61-4A14-A8C4-3B2F4CF86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86"/>
          <a:stretch/>
        </p:blipFill>
        <p:spPr>
          <a:xfrm>
            <a:off x="1007532" y="1720517"/>
            <a:ext cx="3069469" cy="17084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39E7F0-5A68-4FB3-BC74-789156238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904" y="2580773"/>
            <a:ext cx="2261937" cy="16964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FA8E57-0CB9-4A5D-9EF4-613CD44A2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105" y="2937984"/>
            <a:ext cx="2553001" cy="191475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59AEAB0-AC0A-48B1-B5D5-7497D6FA51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91" t="26633"/>
          <a:stretch/>
        </p:blipFill>
        <p:spPr>
          <a:xfrm>
            <a:off x="730661" y="4277226"/>
            <a:ext cx="3064042" cy="201892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2112D0F-9DDC-4155-AE55-3F1F149B0B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088" b="22807"/>
          <a:stretch/>
        </p:blipFill>
        <p:spPr>
          <a:xfrm>
            <a:off x="4507832" y="4942032"/>
            <a:ext cx="3465095" cy="13541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2A90D9-6551-4936-A4AA-0A1F25A09BC3}"/>
              </a:ext>
            </a:extLst>
          </p:cNvPr>
          <p:cNvSpPr txBox="1"/>
          <p:nvPr/>
        </p:nvSpPr>
        <p:spPr>
          <a:xfrm>
            <a:off x="6639870" y="1720517"/>
            <a:ext cx="30694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«Організація та проведення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змагань з легкої атлетики»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331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D320D-EC76-47C1-8163-035CC4F7B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531" y="203198"/>
            <a:ext cx="7093731" cy="833503"/>
          </a:xfrm>
        </p:spPr>
        <p:txBody>
          <a:bodyPr/>
          <a:lstStyle/>
          <a:p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Юровчик Володимир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10AD998-D562-4E1A-9737-EA0198E2D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9747" y="1094834"/>
            <a:ext cx="3160295" cy="673567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Георгафія туризму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«Георгафія релігійного туризму і паломництва» (лекція)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1134BD-3D06-476A-B9F6-0DA174326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18" y="1255295"/>
            <a:ext cx="1630279" cy="21737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7174AE-319D-40FA-8389-A5431265D1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04"/>
          <a:stretch/>
        </p:blipFill>
        <p:spPr>
          <a:xfrm>
            <a:off x="3136178" y="3662947"/>
            <a:ext cx="3547636" cy="217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2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D320D-EC76-47C1-8163-035CC4F7B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532" y="203198"/>
            <a:ext cx="5088467" cy="833503"/>
          </a:xfrm>
        </p:spPr>
        <p:txBody>
          <a:bodyPr/>
          <a:lstStyle/>
          <a:p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Крот Анатолій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10AD998-D562-4E1A-9737-EA0198E2D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1036701"/>
            <a:ext cx="2686936" cy="673567"/>
          </a:xfrm>
        </p:spPr>
        <p:txBody>
          <a:bodyPr>
            <a:normAutofit fontScale="92500"/>
          </a:bodyPr>
          <a:lstStyle/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 культура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0C86A8-12FB-4C9E-9FD7-AEAE6FB0A2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16" b="13217"/>
          <a:stretch/>
        </p:blipFill>
        <p:spPr>
          <a:xfrm>
            <a:off x="1007532" y="1816561"/>
            <a:ext cx="2999874" cy="16124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6F2D6E-92E1-4B79-8177-D18371F4A1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97" b="33100"/>
          <a:stretch/>
        </p:blipFill>
        <p:spPr>
          <a:xfrm>
            <a:off x="4374481" y="2301106"/>
            <a:ext cx="2686936" cy="19526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34D9178-B8F5-405A-B503-FF5FF0477D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81" t="15116"/>
          <a:stretch/>
        </p:blipFill>
        <p:spPr>
          <a:xfrm>
            <a:off x="6274471" y="4543096"/>
            <a:ext cx="2686936" cy="19500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629DDC1-5461-4F54-A14A-C09FF3D450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159" t="21754" b="7719"/>
          <a:stretch/>
        </p:blipFill>
        <p:spPr>
          <a:xfrm>
            <a:off x="2654857" y="4486033"/>
            <a:ext cx="2842573" cy="206417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BD825ED-C108-40E8-9693-2EC4104F8D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06" t="7720" r="20370" b="11813"/>
          <a:stretch/>
        </p:blipFill>
        <p:spPr>
          <a:xfrm>
            <a:off x="454183" y="4044145"/>
            <a:ext cx="1423633" cy="261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3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D320D-EC76-47C1-8163-035CC4F7B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532" y="203198"/>
            <a:ext cx="5409309" cy="833503"/>
          </a:xfrm>
        </p:spPr>
        <p:txBody>
          <a:bodyPr/>
          <a:lstStyle/>
          <a:p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Кудашева Марія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10AD998-D562-4E1A-9737-EA0198E2D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9000" y="1094834"/>
            <a:ext cx="3251200" cy="1098033"/>
          </a:xfrm>
        </p:spPr>
        <p:txBody>
          <a:bodyPr>
            <a:normAutofit fontScale="25000" lnSpcReduction="20000"/>
          </a:bodyPr>
          <a:lstStyle/>
          <a:p>
            <a:r>
              <a:rPr lang="uk-UA" sz="1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хімії у створенні нових матеріалів, розвитку нових напрямів технологій, розв'язання продовольчої, сировинної, енергетичної, екологічної проблем»</a:t>
            </a:r>
            <a:r>
              <a:rPr lang="uk-UA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3B3C21-A4DC-4546-AA94-A6D434C8D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877"/>
          <a:stretch/>
        </p:blipFill>
        <p:spPr>
          <a:xfrm>
            <a:off x="1007532" y="1649002"/>
            <a:ext cx="2662989" cy="17799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87F7CC-76B6-4E40-A32F-E4654448BB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99"/>
          <a:stretch/>
        </p:blipFill>
        <p:spPr>
          <a:xfrm>
            <a:off x="3848545" y="3020868"/>
            <a:ext cx="2662989" cy="17356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D1DAF4D-8418-45FB-9D78-619484FC2C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81"/>
          <a:stretch/>
        </p:blipFill>
        <p:spPr>
          <a:xfrm>
            <a:off x="1256184" y="4902245"/>
            <a:ext cx="2840665" cy="172184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CC0B18-7B5A-40C2-BFB7-32B6AB323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6841" y="4938665"/>
            <a:ext cx="2198669" cy="164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0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D320D-EC76-47C1-8163-035CC4F7B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532" y="203198"/>
            <a:ext cx="5409309" cy="833503"/>
          </a:xfrm>
        </p:spPr>
        <p:txBody>
          <a:bodyPr/>
          <a:lstStyle/>
          <a:p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Мажула Тетяна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10AD998-D562-4E1A-9737-EA0198E2D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9468" y="1212847"/>
            <a:ext cx="3674532" cy="673567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мова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Seasons and Weanter. Present Continuons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403F0E-9DBD-49C9-81FD-D644E0AD7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21" b="6199"/>
          <a:stretch/>
        </p:blipFill>
        <p:spPr>
          <a:xfrm>
            <a:off x="1363579" y="1950593"/>
            <a:ext cx="2727158" cy="14784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68BF34-E715-4536-BF43-3C64B13F87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22" b="17685"/>
          <a:stretch/>
        </p:blipFill>
        <p:spPr>
          <a:xfrm>
            <a:off x="4467725" y="2689796"/>
            <a:ext cx="3898232" cy="17569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5A348F-8D03-4417-ABA1-3F0C2164D7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988"/>
          <a:stretch/>
        </p:blipFill>
        <p:spPr>
          <a:xfrm>
            <a:off x="991490" y="4396250"/>
            <a:ext cx="3224463" cy="18865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783FD55-A049-41A1-B17E-7FF020ED0F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685"/>
          <a:stretch/>
        </p:blipFill>
        <p:spPr>
          <a:xfrm>
            <a:off x="5269831" y="4694390"/>
            <a:ext cx="3080084" cy="190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6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D320D-EC76-47C1-8163-035CC4F7B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533" y="203198"/>
            <a:ext cx="5088468" cy="833503"/>
          </a:xfrm>
        </p:spPr>
        <p:txBody>
          <a:bodyPr/>
          <a:lstStyle/>
          <a:p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Павлюк Ольга 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10AD998-D562-4E1A-9737-EA0198E2D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9557" y="1094834"/>
            <a:ext cx="2420575" cy="673567"/>
          </a:xfrm>
        </p:spPr>
        <p:txBody>
          <a:bodyPr>
            <a:normAutofit fontScale="25000" lnSpcReduction="20000"/>
          </a:bodyPr>
          <a:lstStyle/>
          <a:p>
            <a:r>
              <a:rPr lang="uk-UA" sz="9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«Похідна та її застосування»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B5D730-1F92-4172-8010-38B779BD3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33" y="1436965"/>
            <a:ext cx="1785687" cy="23809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585E5C-E4E1-4B1C-9FD4-D2EC25F07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03" y="4593091"/>
            <a:ext cx="2229853" cy="16723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195298-DFBA-469F-8B03-D6AC3544C9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953"/>
          <a:stretch/>
        </p:blipFill>
        <p:spPr>
          <a:xfrm>
            <a:off x="5422232" y="4578089"/>
            <a:ext cx="2871537" cy="17023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1F45108-B38B-4D46-B633-02B080ADF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5411" y="4487781"/>
            <a:ext cx="1625266" cy="21670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8C232A4-F1EF-4F06-87B4-433CB619C8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786" b="15964"/>
          <a:stretch/>
        </p:blipFill>
        <p:spPr>
          <a:xfrm>
            <a:off x="3240506" y="2085548"/>
            <a:ext cx="3705726" cy="161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0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D320D-EC76-47C1-8163-035CC4F7B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532" y="203198"/>
            <a:ext cx="5409309" cy="833503"/>
          </a:xfrm>
        </p:spPr>
        <p:txBody>
          <a:bodyPr/>
          <a:lstStyle/>
          <a:p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Распопов Євген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10AD998-D562-4E1A-9737-EA0198E2D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9747" y="1094834"/>
            <a:ext cx="3160295" cy="673567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України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«Українська Держава часів гетьмана П.Скоропадського»</a:t>
            </a:r>
            <a:endParaRPr lang="uk-UA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EBD453-C461-4E4D-990C-2E69089B6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32" y="1431617"/>
            <a:ext cx="1609224" cy="2145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656D77-F3F4-4F82-8BCE-37A27C0773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12"/>
          <a:stretch/>
        </p:blipFill>
        <p:spPr>
          <a:xfrm>
            <a:off x="2935705" y="2315875"/>
            <a:ext cx="3160295" cy="19433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01555D-F6E5-45B1-9ADC-DC267C50D0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60" t="20876" b="15963"/>
          <a:stretch/>
        </p:blipFill>
        <p:spPr>
          <a:xfrm>
            <a:off x="6414950" y="4542437"/>
            <a:ext cx="3160295" cy="17379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A8D8F9-2B36-4390-B444-7879287BB9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965"/>
          <a:stretch/>
        </p:blipFill>
        <p:spPr>
          <a:xfrm>
            <a:off x="673768" y="4542437"/>
            <a:ext cx="3160295" cy="199183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0E67991-8C42-48C9-BF91-F0196754D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3747" y="4542437"/>
            <a:ext cx="1513305" cy="201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6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D320D-EC76-47C1-8163-035CC4F7B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532" y="203198"/>
            <a:ext cx="5409309" cy="833503"/>
          </a:xfrm>
        </p:spPr>
        <p:txBody>
          <a:bodyPr/>
          <a:lstStyle/>
          <a:p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Сачук Богдан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10AD998-D562-4E1A-9737-EA0198E2D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9747" y="998135"/>
            <a:ext cx="3160295" cy="673567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Конституційне право України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«Конституційні права, свободи та обов'язки людини і громадянина в Україні»</a:t>
            </a:r>
            <a:r>
              <a:rPr lang="uk-UA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63F899-3A18-4913-A16B-C85818E53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10" y="1431616"/>
            <a:ext cx="2245895" cy="16844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7D90AE-B204-4678-8D77-F8417526A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125" y="2452037"/>
            <a:ext cx="2245895" cy="16844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6AAEB9-5E6C-4A52-9736-5F16B4A81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937" y="2782393"/>
            <a:ext cx="2326105" cy="17445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53ABD38-9330-44EF-9BA0-DF7CC9EF7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095" y="4213705"/>
            <a:ext cx="2245895" cy="168442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16B1F5D-70D5-4A50-9364-F2598D73C1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633"/>
          <a:stretch/>
        </p:blipFill>
        <p:spPr>
          <a:xfrm>
            <a:off x="2951747" y="4771459"/>
            <a:ext cx="3048000" cy="167715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D956771-9C94-4A0B-B601-D92374D2F5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8504" y="4704035"/>
            <a:ext cx="2326106" cy="17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54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D320D-EC76-47C1-8163-035CC4F7B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532" y="203198"/>
            <a:ext cx="5409309" cy="833503"/>
          </a:xfrm>
        </p:spPr>
        <p:txBody>
          <a:bodyPr/>
          <a:lstStyle/>
          <a:p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Старко Вікторія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10AD998-D562-4E1A-9737-EA0198E2D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9747" y="1094834"/>
            <a:ext cx="3160295" cy="673567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Кримінальне право і процес 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«Кримінальні правопорушення проти життя та здоров'я особи» (лекція)</a:t>
            </a:r>
            <a:endParaRPr lang="uk-UA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B39348-2F3D-4E3A-9FCF-E76A2C450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57"/>
          <a:stretch/>
        </p:blipFill>
        <p:spPr>
          <a:xfrm>
            <a:off x="1007532" y="1768401"/>
            <a:ext cx="1745471" cy="21095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87A8BA-1EDC-409F-B3A7-5BF4F5124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470" y="2574757"/>
            <a:ext cx="2695074" cy="20213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05D985-B902-4632-AFC1-CBA5005263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965"/>
          <a:stretch/>
        </p:blipFill>
        <p:spPr>
          <a:xfrm>
            <a:off x="5446294" y="4802638"/>
            <a:ext cx="3048000" cy="19210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E2DC4B-29A2-43E3-9046-2FDE2D3A3C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754"/>
          <a:stretch/>
        </p:blipFill>
        <p:spPr>
          <a:xfrm>
            <a:off x="911535" y="4596063"/>
            <a:ext cx="1937463" cy="202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89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D320D-EC76-47C1-8163-035CC4F7B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532" y="203198"/>
            <a:ext cx="5409309" cy="833503"/>
          </a:xfrm>
        </p:spPr>
        <p:txBody>
          <a:bodyPr/>
          <a:lstStyle/>
          <a:p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Сулім Вікторія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10AD998-D562-4E1A-9737-EA0198E2D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9747" y="1094834"/>
            <a:ext cx="3160295" cy="673567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педагогіка</a:t>
            </a:r>
          </a:p>
          <a:p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«Виховання в сім'ї»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2D8981-46C2-489B-9993-F7F21B0A7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31" y="1863968"/>
            <a:ext cx="2342147" cy="17566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BA4C4A-38D4-45FF-9218-C417E3952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718" y="2106453"/>
            <a:ext cx="1849855" cy="24664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6146760-248E-4021-84EE-B4182D0C1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418" y="4852496"/>
            <a:ext cx="2218862" cy="166414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BC2BBB8-7631-4F8C-B1B7-3F477FB66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532" y="4310854"/>
            <a:ext cx="1654342" cy="220578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D029049-D713-43DA-BD1D-5610832170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7873" y="4898192"/>
            <a:ext cx="2342147" cy="175661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411B158-3762-4807-A334-E8A1783BF8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747" y="2106452"/>
            <a:ext cx="1849856" cy="246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234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</TotalTime>
  <Words>169</Words>
  <Application>Microsoft Office PowerPoint</Application>
  <PresentationFormat>Широкий екран</PresentationFormat>
  <Paragraphs>36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Arial</vt:lpstr>
      <vt:lpstr>Cambria</vt:lpstr>
      <vt:lpstr>Times New Roman</vt:lpstr>
      <vt:lpstr>Trebuchet MS</vt:lpstr>
      <vt:lpstr>Wingdings 3</vt:lpstr>
      <vt:lpstr>Грань</vt:lpstr>
      <vt:lpstr>Аліна Зубчик</vt:lpstr>
      <vt:lpstr>Крот Анатолій</vt:lpstr>
      <vt:lpstr>Кудашева Марія</vt:lpstr>
      <vt:lpstr>Мажула Тетяна</vt:lpstr>
      <vt:lpstr>Павлюк Ольга </vt:lpstr>
      <vt:lpstr>Распопов Євген</vt:lpstr>
      <vt:lpstr>Сачук Богдан</vt:lpstr>
      <vt:lpstr>Старко Вікторія</vt:lpstr>
      <vt:lpstr>Сулім Вікторія</vt:lpstr>
      <vt:lpstr>Тарасюк Анна</vt:lpstr>
      <vt:lpstr>Тесунов Вадим</vt:lpstr>
      <vt:lpstr>Юровчик Володимир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Аліна Зубчик</dc:title>
  <dc:creator>Acer</dc:creator>
  <cp:lastModifiedBy>Acer</cp:lastModifiedBy>
  <cp:revision>16</cp:revision>
  <dcterms:created xsi:type="dcterms:W3CDTF">2024-01-28T18:58:32Z</dcterms:created>
  <dcterms:modified xsi:type="dcterms:W3CDTF">2024-01-29T10:45:30Z</dcterms:modified>
</cp:coreProperties>
</file>